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8"/>
            <p14:sldId id="261"/>
            <p14:sldId id="263"/>
            <p14:sldId id="262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ecjalni.pl/2016/02/za-nami-pierwsze-spotkania-z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iemposmodernos.eu/equipo-de-trabajo-concepto-y-desarrollo/" TargetMode="External"/><Relationship Id="rId4" Type="http://schemas.openxmlformats.org/officeDocument/2006/relationships/image" Target="../media/image2.emf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ixabay.com/fr/les-math%C3%A9matiques-graphique-carr%C3%A9-67319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Check_mark.sv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100" dirty="0"/>
              <a:t>Sieci samokształcenia i współpracy </a:t>
            </a:r>
            <a:endParaRPr lang="pl-PL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21356" cy="3811588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Cele ogólne działania sieci: </a:t>
            </a:r>
          </a:p>
          <a:p>
            <a:r>
              <a:rPr lang="pl-PL" sz="2400" dirty="0"/>
              <a:t>• dzielenie się wiedzą i umiejętnościami, </a:t>
            </a:r>
          </a:p>
          <a:p>
            <a:r>
              <a:rPr lang="pl-PL" sz="2400" dirty="0"/>
              <a:t>• nabywanie nowych umiejętności i wiedzy, </a:t>
            </a:r>
          </a:p>
          <a:p>
            <a:r>
              <a:rPr lang="pl-PL" sz="2400" dirty="0"/>
              <a:t>• wspólne wykonywanie zadań, </a:t>
            </a:r>
          </a:p>
          <a:p>
            <a:r>
              <a:rPr lang="pl-PL" sz="2400" dirty="0"/>
              <a:t>• zespołowe poszukiwanie sposobów radzenia sobie z problemami, </a:t>
            </a:r>
          </a:p>
          <a:p>
            <a:r>
              <a:rPr lang="pl-PL" sz="2400" dirty="0"/>
              <a:t>• nawiązanie kontaktów i podjęcie współpracy.</a:t>
            </a:r>
            <a:endParaRPr lang="pl-PL" sz="4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3B84DEF-C536-47D9-93F6-A045CCC6668D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tiemposmodernos.eu/equipo-de-trabajo-concepto-y-desarrollo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nd/3.0/"/>
              </a:rPr>
              <a:t>CC BY-NC-ND</a:t>
            </a:r>
            <a:endParaRPr lang="pl-PL" sz="900"/>
          </a:p>
        </p:txBody>
      </p:sp>
      <p:pic>
        <p:nvPicPr>
          <p:cNvPr id="14" name="Obraz 13" descr="Obraz zawierający stół, osoba, wewnątrz, siedzi&#10;&#10;Opis wygenerowany automatycznie">
            <a:extLst>
              <a:ext uri="{FF2B5EF4-FFF2-40B4-BE49-F238E27FC236}">
                <a16:creationId xmlns:a16="http://schemas.microsoft.com/office/drawing/2014/main" id="{528E04F4-BBB8-4E74-8391-42599FCB7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0857" y="875837"/>
            <a:ext cx="4939748" cy="49397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5292F97-58FD-440F-9228-570A42D738C0}"/>
              </a:ext>
            </a:extLst>
          </p:cNvPr>
          <p:cNvSpPr txBox="1"/>
          <p:nvPr/>
        </p:nvSpPr>
        <p:spPr>
          <a:xfrm>
            <a:off x="1967948" y="6988314"/>
            <a:ext cx="7557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8" tooltip="http://www.specjalni.pl/2016/02/za-nami-pierwsze-spotkania-z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9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839788" y="2176670"/>
            <a:ext cx="5256212" cy="3692318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„Rodzaje sieci współpracy i samokształcenia: </a:t>
            </a:r>
          </a:p>
          <a:p>
            <a:r>
              <a:rPr lang="pl-PL" sz="2400" dirty="0"/>
              <a:t>• przedmiotowe (np. sieć matematyków / polonistów / nauczycieli wczesnej edukacji / pedagogów szkolnych / dyrektorów szkół); </a:t>
            </a:r>
          </a:p>
          <a:p>
            <a:r>
              <a:rPr lang="pl-PL" sz="2400" dirty="0"/>
              <a:t>• problemowe (np. sieć nauczycieli pracujących z uczniem zdolnym / sieć nauczycieli zainteresowanych wykorzystaniem nowoczesnych technologii w swojej pracy).”</a:t>
            </a:r>
          </a:p>
          <a:p>
            <a:r>
              <a:rPr lang="pl-PL" sz="1200" dirty="0"/>
              <a:t>https://www.doskonaleniewsieci.pl/Upload/Artykuly/siec_przyklady_dzialan/Sieci%20wspolpracy%20i%20samoksztalcenia_K.Adasko.pdf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3" name="Symbol zastępczy obrazu 12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EB8FF613-C7BA-4275-B1AA-6DA8760ACC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508" r="2508"/>
          <a:stretch>
            <a:fillRect/>
          </a:stretch>
        </p:blipFill>
        <p:spPr>
          <a:xfrm>
            <a:off x="6096000" y="1144549"/>
            <a:ext cx="5370977" cy="4240972"/>
          </a:xfr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6D55086D-7B9D-4666-816E-1891976340F6}"/>
              </a:ext>
            </a:extLst>
          </p:cNvPr>
          <p:cNvSpPr/>
          <p:nvPr/>
        </p:nvSpPr>
        <p:spPr>
          <a:xfrm>
            <a:off x="838200" y="1690688"/>
            <a:ext cx="5336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Zadanie dla uczestników.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Uczestnicy losują karty </a:t>
            </a:r>
          </a:p>
          <a:p>
            <a:r>
              <a:rPr lang="pl-PL" sz="3200" dirty="0"/>
              <a:t>z nazwą sieci.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Dobierają się w grupy </a:t>
            </a:r>
          </a:p>
          <a:p>
            <a:r>
              <a:rPr lang="pl-PL" sz="3200" dirty="0"/>
              <a:t>i wypełniają tabelkę. </a:t>
            </a:r>
          </a:p>
          <a:p>
            <a:pPr indent="541338">
              <a:buFont typeface="Arial" panose="020B0604020202020204" pitchFamily="34" charset="0"/>
              <a:buChar char="•"/>
            </a:pPr>
            <a:r>
              <a:rPr lang="pl-PL" sz="3200" dirty="0"/>
              <a:t>Następnie tworzą przykładowy plan pracy sieci.</a:t>
            </a:r>
          </a:p>
          <a:p>
            <a:endParaRPr lang="pl-PL" sz="2800" dirty="0"/>
          </a:p>
        </p:txBody>
      </p:sp>
      <p:pic>
        <p:nvPicPr>
          <p:cNvPr id="10" name="Obraz 9" descr="Obraz zawierający zewnętrzne, znak&#10;&#10;Opis wygenerowany automatycznie">
            <a:extLst>
              <a:ext uri="{FF2B5EF4-FFF2-40B4-BE49-F238E27FC236}">
                <a16:creationId xmlns:a16="http://schemas.microsoft.com/office/drawing/2014/main" id="{D6CE804C-265A-487B-AA7D-3B950E2A76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41617" y="1446222"/>
            <a:ext cx="4089396" cy="408939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9952EF-28DA-4D89-B63F-5A9C87FFBC92}"/>
              </a:ext>
            </a:extLst>
          </p:cNvPr>
          <p:cNvSpPr txBox="1"/>
          <p:nvPr/>
        </p:nvSpPr>
        <p:spPr>
          <a:xfrm>
            <a:off x="6841617" y="5638156"/>
            <a:ext cx="4089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s://commons.wikimedia.org/wiki/File:Check_mark.sv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203</Words>
  <Application>Microsoft Office PowerPoint</Application>
  <PresentationFormat>Panoramiczny</PresentationFormat>
  <Paragraphs>31</Paragraphs>
  <Slides>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24</cp:revision>
  <dcterms:created xsi:type="dcterms:W3CDTF">2018-12-02T13:14:09Z</dcterms:created>
  <dcterms:modified xsi:type="dcterms:W3CDTF">2019-01-17T00:34:55Z</dcterms:modified>
</cp:coreProperties>
</file>